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9" r:id="rId2"/>
    <p:sldId id="260" r:id="rId3"/>
    <p:sldId id="256" r:id="rId4"/>
    <p:sldId id="257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D8DA"/>
    <a:srgbClr val="A4EBBC"/>
    <a:srgbClr val="E0FCF1"/>
    <a:srgbClr val="21E742"/>
    <a:srgbClr val="D0D0D0"/>
    <a:srgbClr val="171717"/>
    <a:srgbClr val="029843"/>
    <a:srgbClr val="5FBE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54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17.jpeg>
</file>

<file path=ppt/media/image18.jpeg>
</file>

<file path=ppt/media/image19.jp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jpe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89FD8-6227-442C-A623-BA311A8FCDF8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83009-5B63-4068-AFC4-DBA550621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833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E83009-5B63-4068-AFC4-DBA55062139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059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35FB9-271B-4ED5-BB65-2AF433E9FB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EFD08-02DF-4280-BD69-900F9A3D9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62760-9BCC-438F-BD4F-5606763D8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C89F3-A89C-4653-BB49-477774BBF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5650D-58A5-4716-9AA3-4DF4E20D5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35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1A82A-1C83-40C9-935A-A3B5895C7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5AF1FC-46FA-4A2A-B383-DDBC398D7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ACDBF-8FD3-4D3D-8A7B-B0065F62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16B53-38B5-4DB0-BF7A-E49861ACD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FF1FE-D53C-4A6E-B006-35B7F053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40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5C4D57-BC17-4189-9FAA-4788CA725A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4AC70-B7DF-4652-B8FC-90295A297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1F40B-2D50-4948-B640-758F71286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9EF1-964A-4530-8A89-A50D03635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231E6-4A9E-408D-90E1-D77B5803F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15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C657D-C450-4E89-93D1-D07B2CE0B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39A89-B3DC-4BC8-BA7A-98F6C4AE2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F9F748-8EDF-48C7-AFC6-9D3237289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3CAC3-E7AF-4454-A1CB-67ED77B08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CA1EA-D6BE-4308-8340-1EA15CD9D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565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3A811-669B-4F0B-AF34-6AC6F7A02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07560-24A0-408A-A811-459AD5356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AC2A0-7848-47F6-BE52-51FD55563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2E576-EC3A-4590-A998-EF48FF80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CC63B-4936-4C43-8743-2417F413E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338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2FC02-F1C5-4BB3-8267-BE7E97DEC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D79C8-5589-4A72-9FE8-8AC23398D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CAAB4B-DAD2-4395-B7EA-A74498BBA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76AEC-091B-4F6F-BBF4-D664FCEE8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4E539-44DB-40AA-A3C3-6C9322E9E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4F199-883A-4009-877C-20B774FD5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0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5720-743C-4BB4-BE87-0935BE919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913BA-F4E9-4D46-9332-BEEDFB348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C46C5-89E8-4FF7-AA55-F6418991C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5395A-F127-439E-900F-0A4C3B12DD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863890-B42F-4D6A-A814-5D5AEAFA4B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77541-F7A2-400C-900D-A801FA58D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327839-282F-4902-B4AB-14615BF65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2787D5-D5A6-4B09-A8DC-5B440BD43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21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2E09-C1FE-4F85-843D-599398FF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95D42-9241-48F0-BEE6-39D12D746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57FA85-259A-4A76-A104-5897CCC16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253394-9D3B-4C65-BD46-F6BD41AEC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85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F84DB6-E03B-4360-84EE-4B2C63AEE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FA1FAA-4C39-41BA-B9D5-B956A8001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BA777-3ECD-4810-940F-D1565317E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8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D37A-02C0-41BE-97B4-EE04D58AC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EA740-A2C6-4F20-A234-80DAFEC0B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77761B-8CEA-4631-ABEA-E70108CE9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4BB91-91D6-48E2-8B34-0CF4531CC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C5321-E6B7-42FC-9D9B-F0BD37CA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6C846-C813-4922-A54A-4E4E5577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3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0E693-EFBF-480F-9A75-8DB7F1183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2DB4EC-916E-4608-BCE5-1D07C4D683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898080-1672-47FE-9B68-52EF0CFADC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754F6-6C9B-42B7-B91D-F9A4F0DFD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DC234C-B3B3-4A31-932D-D4D949E02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79F08-42C3-4C6F-9741-5FE240EA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99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690CC-D7A0-4431-AA1B-960B6EA58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49535-4A14-4C1F-BD83-54B8799D6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8179F-C804-473E-A353-EF48D6EAEA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99814-262F-40F8-BF7C-0D9B08F3E6A2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CE84F-84A0-4CF2-AA1F-9A204F723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2188C-1B06-4646-A4F8-4571C59C5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4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4.jpg"/><Relationship Id="rId18" Type="http://schemas.openxmlformats.org/officeDocument/2006/relationships/image" Target="../media/image1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12" Type="http://schemas.openxmlformats.org/officeDocument/2006/relationships/image" Target="../media/image13.png"/><Relationship Id="rId17" Type="http://schemas.openxmlformats.org/officeDocument/2006/relationships/image" Target="../media/image18.jpeg"/><Relationship Id="rId2" Type="http://schemas.openxmlformats.org/officeDocument/2006/relationships/image" Target="../media/image3.png"/><Relationship Id="rId16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11" Type="http://schemas.openxmlformats.org/officeDocument/2006/relationships/image" Target="../media/image12.jpg"/><Relationship Id="rId5" Type="http://schemas.openxmlformats.org/officeDocument/2006/relationships/image" Target="../media/image6.jpg"/><Relationship Id="rId15" Type="http://schemas.openxmlformats.org/officeDocument/2006/relationships/image" Target="../media/image16.png"/><Relationship Id="rId10" Type="http://schemas.openxmlformats.org/officeDocument/2006/relationships/image" Target="../media/image11.jpg"/><Relationship Id="rId19" Type="http://schemas.openxmlformats.org/officeDocument/2006/relationships/image" Target="../media/image20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Relationship Id="rId14" Type="http://schemas.openxmlformats.org/officeDocument/2006/relationships/image" Target="../media/image1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3.png"/><Relationship Id="rId7" Type="http://schemas.microsoft.com/office/2007/relationships/hdphoto" Target="../media/hdphoto3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microsoft.com/office/2007/relationships/hdphoto" Target="../media/hdphoto2.wdp"/><Relationship Id="rId4" Type="http://schemas.openxmlformats.org/officeDocument/2006/relationships/image" Target="../media/image24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211DE2-2720-4022-8A37-D5856A080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24" b="7202"/>
          <a:stretch/>
        </p:blipFill>
        <p:spPr>
          <a:xfrm>
            <a:off x="834546" y="1600200"/>
            <a:ext cx="3627434" cy="365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7DEAA0-9C8D-46A4-9709-113A8F39E5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45" t="20055" r="19945" b="19891"/>
          <a:stretch/>
        </p:blipFill>
        <p:spPr>
          <a:xfrm>
            <a:off x="5189095" y="1139253"/>
            <a:ext cx="4122295" cy="411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104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AF606C7-D03C-45B1-A3C1-EB006E97A431}"/>
              </a:ext>
            </a:extLst>
          </p:cNvPr>
          <p:cNvGrpSpPr/>
          <p:nvPr/>
        </p:nvGrpSpPr>
        <p:grpSpPr>
          <a:xfrm>
            <a:off x="3332262" y="813082"/>
            <a:ext cx="5527475" cy="4386838"/>
            <a:chOff x="3332261" y="667609"/>
            <a:chExt cx="5527475" cy="438683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A1D05B1-A72C-447C-8590-74EE86AE8D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45" t="20055" r="19945" b="19891"/>
            <a:stretch/>
          </p:blipFill>
          <p:spPr>
            <a:xfrm>
              <a:off x="4034850" y="667609"/>
              <a:ext cx="4122295" cy="4118547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DED741C-1A3C-42A8-89DF-332EFFC8119E}"/>
                </a:ext>
              </a:extLst>
            </p:cNvPr>
            <p:cNvSpPr/>
            <p:nvPr/>
          </p:nvSpPr>
          <p:spPr>
            <a:xfrm>
              <a:off x="3332261" y="4131117"/>
              <a:ext cx="552747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rgbClr val="D0D0D0"/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Your </a:t>
              </a:r>
              <a:r>
                <a:rPr lang="en-US" sz="5400" b="0" cap="none" spc="0" dirty="0">
                  <a:ln w="0"/>
                  <a:solidFill>
                    <a:schemeClr val="bg1">
                      <a:lumMod val="65000"/>
                    </a:schemeClr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Coding</a:t>
              </a:r>
              <a:r>
                <a:rPr lang="en-US" sz="5400" b="0" cap="none" spc="0" dirty="0">
                  <a:ln w="0"/>
                  <a:solidFill>
                    <a:srgbClr val="D0D0D0"/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 mentor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1450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AC9FAD-731E-4519-A821-B80505AE59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1" t="14017" r="2548" b="9765"/>
          <a:stretch/>
        </p:blipFill>
        <p:spPr>
          <a:xfrm>
            <a:off x="7384257" y="517915"/>
            <a:ext cx="3644470" cy="36747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3B46A7-513A-441E-971F-77E3498E02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0" b="-1"/>
          <a:stretch/>
        </p:blipFill>
        <p:spPr>
          <a:xfrm>
            <a:off x="8564566" y="3183223"/>
            <a:ext cx="3627434" cy="36747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428C1F-547A-42AE-8737-4F331C6AB0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" t="18872" r="3629" b="24820"/>
          <a:stretch/>
        </p:blipFill>
        <p:spPr>
          <a:xfrm>
            <a:off x="4282283" y="1600201"/>
            <a:ext cx="3627434" cy="36575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855833-AD04-460D-8D39-E797F25776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t="3899" r="39444" b="51589"/>
          <a:stretch/>
        </p:blipFill>
        <p:spPr>
          <a:xfrm>
            <a:off x="7574817" y="185005"/>
            <a:ext cx="3644470" cy="36575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5B6848-522D-4A51-B090-02449FF14D3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87" t="7179"/>
          <a:stretch/>
        </p:blipFill>
        <p:spPr>
          <a:xfrm>
            <a:off x="5660917" y="123091"/>
            <a:ext cx="3644470" cy="36575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9A2A67-77AB-42AE-B4A6-89E9A6E89D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38" t="29539"/>
          <a:stretch/>
        </p:blipFill>
        <p:spPr>
          <a:xfrm>
            <a:off x="6770094" y="767883"/>
            <a:ext cx="4174784" cy="41898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E6E3DA-5F46-4F48-A705-CEEFEA8FB44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15" t="21538" r="12326" b="29088"/>
          <a:stretch/>
        </p:blipFill>
        <p:spPr>
          <a:xfrm>
            <a:off x="8391923" y="401949"/>
            <a:ext cx="4174784" cy="4189823"/>
          </a:xfrm>
          <a:prstGeom prst="rect">
            <a:avLst/>
          </a:prstGeom>
        </p:spPr>
      </p:pic>
      <p:pic>
        <p:nvPicPr>
          <p:cNvPr id="1026" name="Picture 2" descr="No description available.">
            <a:extLst>
              <a:ext uri="{FF2B5EF4-FFF2-40B4-BE49-F238E27FC236}">
                <a16:creationId xmlns:a16="http://schemas.microsoft.com/office/drawing/2014/main" id="{76F35524-F180-4E5B-BFA8-F585CDD10B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5" t="20103" r="17331" b="18802"/>
          <a:stretch/>
        </p:blipFill>
        <p:spPr bwMode="auto">
          <a:xfrm>
            <a:off x="7742352" y="1067742"/>
            <a:ext cx="4174784" cy="421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63DF6D-126D-4459-BB9A-7F47D695224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5" r="7179"/>
          <a:stretch/>
        </p:blipFill>
        <p:spPr>
          <a:xfrm rot="16200000">
            <a:off x="7064771" y="348258"/>
            <a:ext cx="4205276" cy="41747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4BA8A9-874C-4A1B-AC99-0CD24B106F6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1" t="10479" r="48911" b="26640"/>
          <a:stretch/>
        </p:blipFill>
        <p:spPr>
          <a:xfrm>
            <a:off x="6132281" y="1099162"/>
            <a:ext cx="3627434" cy="36527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6ACAEA8-3CEC-4D52-88B5-932A4E711EE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"/>
          <a:stretch/>
        </p:blipFill>
        <p:spPr>
          <a:xfrm>
            <a:off x="6953423" y="611308"/>
            <a:ext cx="4174784" cy="42103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D852786-BA4F-46FA-8A17-ECA8C2492176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r="1"/>
          <a:stretch/>
        </p:blipFill>
        <p:spPr>
          <a:xfrm>
            <a:off x="9431980" y="-86405"/>
            <a:ext cx="4174784" cy="42101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A91F293-05BA-4A0B-822E-168947DE332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958"/>
          <a:stretch/>
        </p:blipFill>
        <p:spPr>
          <a:xfrm>
            <a:off x="6005537" y="906445"/>
            <a:ext cx="3627434" cy="367477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15C756E-B4F2-4EE6-BCB0-81FB88E7928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885664" y="1449339"/>
            <a:ext cx="3645724" cy="36762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BB2DDC-7B91-4A5D-97BF-AC4A0B6EC2CC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84" t="25836" r="-139" b="33859"/>
          <a:stretch/>
        </p:blipFill>
        <p:spPr>
          <a:xfrm>
            <a:off x="2389879" y="1145493"/>
            <a:ext cx="3627433" cy="36762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2021BF-7680-47B3-AC9A-DB0949083B97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5" t="15643" r="21438" b="40936"/>
          <a:stretch/>
        </p:blipFill>
        <p:spPr>
          <a:xfrm>
            <a:off x="5948952" y="933768"/>
            <a:ext cx="3684019" cy="367620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B1FA772-6D2F-4C07-9AD5-9059BBB2D7B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988" y="1140914"/>
            <a:ext cx="4387689" cy="4387689"/>
          </a:xfrm>
          <a:prstGeom prst="rect">
            <a:avLst/>
          </a:prstGeom>
        </p:spPr>
      </p:pic>
      <p:pic>
        <p:nvPicPr>
          <p:cNvPr id="2" name="Picture 2" descr="May be an image of one or more people, people standing, grass and tree">
            <a:extLst>
              <a:ext uri="{FF2B5EF4-FFF2-40B4-BE49-F238E27FC236}">
                <a16:creationId xmlns:a16="http://schemas.microsoft.com/office/drawing/2014/main" id="{296F6061-61A4-4040-86BF-7356ECCD0B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17" r="23650" b="52000"/>
          <a:stretch/>
        </p:blipFill>
        <p:spPr bwMode="auto">
          <a:xfrm>
            <a:off x="2392341" y="1178535"/>
            <a:ext cx="3280393" cy="3291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1171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DEB7DCC-2B9A-4C12-842E-347A7534F74C}"/>
              </a:ext>
            </a:extLst>
          </p:cNvPr>
          <p:cNvGrpSpPr/>
          <p:nvPr/>
        </p:nvGrpSpPr>
        <p:grpSpPr>
          <a:xfrm>
            <a:off x="91832" y="2696"/>
            <a:ext cx="12192000" cy="5880296"/>
            <a:chOff x="91832" y="240440"/>
            <a:chExt cx="12192000" cy="5880296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D6E465B5-ABD2-4199-BC93-31A2476A39A1}"/>
                </a:ext>
              </a:extLst>
            </p:cNvPr>
            <p:cNvSpPr/>
            <p:nvPr/>
          </p:nvSpPr>
          <p:spPr>
            <a:xfrm>
              <a:off x="321042" y="587364"/>
              <a:ext cx="6136122" cy="5533372"/>
            </a:xfrm>
            <a:custGeom>
              <a:avLst/>
              <a:gdLst>
                <a:gd name="connsiteX0" fmla="*/ 0 w 5747142"/>
                <a:gd name="connsiteY0" fmla="*/ 2873571 h 5747142"/>
                <a:gd name="connsiteX1" fmla="*/ 2873571 w 5747142"/>
                <a:gd name="connsiteY1" fmla="*/ 0 h 5747142"/>
                <a:gd name="connsiteX2" fmla="*/ 5747142 w 5747142"/>
                <a:gd name="connsiteY2" fmla="*/ 2873571 h 5747142"/>
                <a:gd name="connsiteX3" fmla="*/ 2873571 w 5747142"/>
                <a:gd name="connsiteY3" fmla="*/ 5747142 h 5747142"/>
                <a:gd name="connsiteX4" fmla="*/ 0 w 5747142"/>
                <a:gd name="connsiteY4" fmla="*/ 2873571 h 5747142"/>
                <a:gd name="connsiteX0" fmla="*/ 22180 w 5769322"/>
                <a:gd name="connsiteY0" fmla="*/ 2859717 h 5733288"/>
                <a:gd name="connsiteX1" fmla="*/ 2022915 w 5769322"/>
                <a:gd name="connsiteY1" fmla="*/ 0 h 5733288"/>
                <a:gd name="connsiteX2" fmla="*/ 5769322 w 5769322"/>
                <a:gd name="connsiteY2" fmla="*/ 2859717 h 5733288"/>
                <a:gd name="connsiteX3" fmla="*/ 2895751 w 5769322"/>
                <a:gd name="connsiteY3" fmla="*/ 5733288 h 5733288"/>
                <a:gd name="connsiteX4" fmla="*/ 22180 w 5769322"/>
                <a:gd name="connsiteY4" fmla="*/ 2859717 h 5733288"/>
                <a:gd name="connsiteX0" fmla="*/ 140533 w 5887675"/>
                <a:gd name="connsiteY0" fmla="*/ 2970554 h 5844125"/>
                <a:gd name="connsiteX1" fmla="*/ 1420832 w 5887675"/>
                <a:gd name="connsiteY1" fmla="*/ 0 h 5844125"/>
                <a:gd name="connsiteX2" fmla="*/ 5887675 w 5887675"/>
                <a:gd name="connsiteY2" fmla="*/ 2970554 h 5844125"/>
                <a:gd name="connsiteX3" fmla="*/ 3014104 w 5887675"/>
                <a:gd name="connsiteY3" fmla="*/ 5844125 h 5844125"/>
                <a:gd name="connsiteX4" fmla="*/ 140533 w 5887675"/>
                <a:gd name="connsiteY4" fmla="*/ 2970554 h 5844125"/>
                <a:gd name="connsiteX0" fmla="*/ 44359 w 5808495"/>
                <a:gd name="connsiteY0" fmla="*/ 2983054 h 5856625"/>
                <a:gd name="connsiteX1" fmla="*/ 1324658 w 5808495"/>
                <a:gd name="connsiteY1" fmla="*/ 12500 h 5856625"/>
                <a:gd name="connsiteX2" fmla="*/ 3377477 w 5808495"/>
                <a:gd name="connsiteY2" fmla="*/ 1959714 h 5856625"/>
                <a:gd name="connsiteX3" fmla="*/ 5791501 w 5808495"/>
                <a:gd name="connsiteY3" fmla="*/ 2983054 h 5856625"/>
                <a:gd name="connsiteX4" fmla="*/ 2917930 w 5808495"/>
                <a:gd name="connsiteY4" fmla="*/ 5856625 h 5856625"/>
                <a:gd name="connsiteX5" fmla="*/ 44359 w 5808495"/>
                <a:gd name="connsiteY5" fmla="*/ 2983054 h 5856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08495" h="5856625">
                  <a:moveTo>
                    <a:pt x="44359" y="2983054"/>
                  </a:moveTo>
                  <a:cubicBezTo>
                    <a:pt x="-221186" y="2009033"/>
                    <a:pt x="769138" y="183057"/>
                    <a:pt x="1324658" y="12500"/>
                  </a:cubicBezTo>
                  <a:cubicBezTo>
                    <a:pt x="1880178" y="-158057"/>
                    <a:pt x="2633003" y="1464622"/>
                    <a:pt x="3377477" y="1959714"/>
                  </a:cubicBezTo>
                  <a:cubicBezTo>
                    <a:pt x="4121951" y="2454806"/>
                    <a:pt x="6006637" y="2165005"/>
                    <a:pt x="5791501" y="2983054"/>
                  </a:cubicBezTo>
                  <a:cubicBezTo>
                    <a:pt x="5576365" y="3801103"/>
                    <a:pt x="4504959" y="5856625"/>
                    <a:pt x="2917930" y="5856625"/>
                  </a:cubicBezTo>
                  <a:cubicBezTo>
                    <a:pt x="1330901" y="5856625"/>
                    <a:pt x="309904" y="3957075"/>
                    <a:pt x="44359" y="2983054"/>
                  </a:cubicBezTo>
                  <a:close/>
                </a:path>
              </a:pathLst>
            </a:custGeom>
            <a:solidFill>
              <a:srgbClr val="5FBE88">
                <a:alpha val="1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j-lt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D692DF4-EBFC-4A00-9870-C8B8688B6DED}"/>
                </a:ext>
              </a:extLst>
            </p:cNvPr>
            <p:cNvSpPr/>
            <p:nvPr/>
          </p:nvSpPr>
          <p:spPr>
            <a:xfrm>
              <a:off x="91832" y="240440"/>
              <a:ext cx="12192000" cy="58802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9A52BC-865F-4279-928A-2F1D120FF1BC}"/>
                </a:ext>
              </a:extLst>
            </p:cNvPr>
            <p:cNvSpPr/>
            <p:nvPr/>
          </p:nvSpPr>
          <p:spPr>
            <a:xfrm>
              <a:off x="152466" y="683803"/>
              <a:ext cx="6214458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THE LEARNING CONE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11C8616-65AE-4695-B070-1352A2FB4D35}"/>
                </a:ext>
              </a:extLst>
            </p:cNvPr>
            <p:cNvSpPr/>
            <p:nvPr/>
          </p:nvSpPr>
          <p:spPr>
            <a:xfrm>
              <a:off x="958294" y="1798237"/>
              <a:ext cx="4438844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10% of what you READ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4455741-62A4-4A5B-B5CD-66B83510A344}"/>
                </a:ext>
              </a:extLst>
            </p:cNvPr>
            <p:cNvSpPr/>
            <p:nvPr/>
          </p:nvSpPr>
          <p:spPr>
            <a:xfrm>
              <a:off x="964302" y="2534256"/>
              <a:ext cx="4079899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dirty="0">
                  <a:ln w="0">
                    <a:solidFill>
                      <a:schemeClr val="tx1"/>
                    </a:solidFill>
                  </a:ln>
                </a:rPr>
                <a:t>2</a:t>
              </a:r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0% of what you SEE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C22C7E4-1840-411C-A684-DEA2DDF183FD}"/>
                </a:ext>
              </a:extLst>
            </p:cNvPr>
            <p:cNvSpPr/>
            <p:nvPr/>
          </p:nvSpPr>
          <p:spPr>
            <a:xfrm>
              <a:off x="931504" y="3270275"/>
              <a:ext cx="4442050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30% of what you HEAR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091C160-413F-4FC2-ABBB-44E1AAA37AC3}"/>
                </a:ext>
              </a:extLst>
            </p:cNvPr>
            <p:cNvSpPr/>
            <p:nvPr/>
          </p:nvSpPr>
          <p:spPr>
            <a:xfrm>
              <a:off x="958851" y="4006294"/>
              <a:ext cx="4082785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70% of what you SAY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6E983A0-C258-426C-9080-AEA2F4A4EF09}"/>
                </a:ext>
              </a:extLst>
            </p:cNvPr>
            <p:cNvSpPr/>
            <p:nvPr/>
          </p:nvSpPr>
          <p:spPr>
            <a:xfrm>
              <a:off x="958851" y="4714526"/>
              <a:ext cx="3934027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dirty="0">
                  <a:ln w="0">
                    <a:solidFill>
                      <a:schemeClr val="tx1"/>
                    </a:solidFill>
                  </a:ln>
                </a:rPr>
                <a:t>9</a:t>
              </a:r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0% of what you D0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5CF48A1D-8D94-4E48-B26A-3398FFB6D2D1}"/>
                </a:ext>
              </a:extLst>
            </p:cNvPr>
            <p:cNvSpPr/>
            <p:nvPr/>
          </p:nvSpPr>
          <p:spPr>
            <a:xfrm>
              <a:off x="6691838" y="754694"/>
              <a:ext cx="4967133" cy="4528605"/>
            </a:xfrm>
            <a:prstGeom prst="triangle">
              <a:avLst/>
            </a:prstGeom>
            <a:solidFill>
              <a:srgbClr val="A4EBBC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6520D6E-46E6-4270-9195-8669B969A9B0}"/>
                </a:ext>
              </a:extLst>
            </p:cNvPr>
            <p:cNvCxnSpPr>
              <a:cxnSpLocks/>
            </p:cNvCxnSpPr>
            <p:nvPr/>
          </p:nvCxnSpPr>
          <p:spPr>
            <a:xfrm>
              <a:off x="8714702" y="1750392"/>
              <a:ext cx="921403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06E795A-B9EA-4DC2-A74F-EA450B50637C}"/>
                </a:ext>
              </a:extLst>
            </p:cNvPr>
            <p:cNvCxnSpPr>
              <a:cxnSpLocks/>
            </p:cNvCxnSpPr>
            <p:nvPr/>
          </p:nvCxnSpPr>
          <p:spPr>
            <a:xfrm>
              <a:off x="8421434" y="2293601"/>
              <a:ext cx="1519881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F7A8BF7-6020-4D61-AA57-9868308F3B01}"/>
                </a:ext>
              </a:extLst>
            </p:cNvPr>
            <p:cNvCxnSpPr>
              <a:cxnSpLocks/>
            </p:cNvCxnSpPr>
            <p:nvPr/>
          </p:nvCxnSpPr>
          <p:spPr>
            <a:xfrm>
              <a:off x="8124360" y="2861351"/>
              <a:ext cx="2125362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89C7090-417A-49B2-9329-C68FE4DD53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03085" y="3442474"/>
              <a:ext cx="2767913" cy="882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3290FF5-A060-4BFE-92BC-86F2CE5E1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32382" y="4088805"/>
              <a:ext cx="3496962" cy="882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F4B3D1C-1304-44BF-B724-B839EC9ED937}"/>
                </a:ext>
              </a:extLst>
            </p:cNvPr>
            <p:cNvCxnSpPr>
              <a:cxnSpLocks/>
            </p:cNvCxnSpPr>
            <p:nvPr/>
          </p:nvCxnSpPr>
          <p:spPr>
            <a:xfrm>
              <a:off x="7111106" y="4742314"/>
              <a:ext cx="4186259" cy="1708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82B2812-84EC-4A3A-971E-CC62AB7B61AC}"/>
                </a:ext>
              </a:extLst>
            </p:cNvPr>
            <p:cNvSpPr/>
            <p:nvPr/>
          </p:nvSpPr>
          <p:spPr>
            <a:xfrm>
              <a:off x="8795561" y="1750392"/>
              <a:ext cx="768159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10%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92B0F61-3388-46EB-9FAB-9663B18B4252}"/>
                </a:ext>
              </a:extLst>
            </p:cNvPr>
            <p:cNvSpPr/>
            <p:nvPr/>
          </p:nvSpPr>
          <p:spPr>
            <a:xfrm>
              <a:off x="8763500" y="2279636"/>
              <a:ext cx="832280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2</a:t>
              </a:r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0%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D01C4DF-14B8-4A97-A610-6E9B72F883ED}"/>
                </a:ext>
              </a:extLst>
            </p:cNvPr>
            <p:cNvSpPr/>
            <p:nvPr/>
          </p:nvSpPr>
          <p:spPr>
            <a:xfrm>
              <a:off x="8761898" y="2862570"/>
              <a:ext cx="835485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30%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58EB311-6038-4FCF-BD6E-33F63695BCAC}"/>
                </a:ext>
              </a:extLst>
            </p:cNvPr>
            <p:cNvSpPr/>
            <p:nvPr/>
          </p:nvSpPr>
          <p:spPr>
            <a:xfrm>
              <a:off x="8766706" y="3461897"/>
              <a:ext cx="825868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7</a:t>
              </a:r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0%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89F0F3B-B329-4432-A924-E5E8041518D2}"/>
                </a:ext>
              </a:extLst>
            </p:cNvPr>
            <p:cNvSpPr/>
            <p:nvPr/>
          </p:nvSpPr>
          <p:spPr>
            <a:xfrm>
              <a:off x="8765104" y="4115974"/>
              <a:ext cx="829073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90%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089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809BD11-61BA-460A-9BB8-414E83415DBE}"/>
              </a:ext>
            </a:extLst>
          </p:cNvPr>
          <p:cNvGrpSpPr/>
          <p:nvPr/>
        </p:nvGrpSpPr>
        <p:grpSpPr>
          <a:xfrm>
            <a:off x="2029615" y="332510"/>
            <a:ext cx="8132769" cy="6913413"/>
            <a:chOff x="2029615" y="332510"/>
            <a:chExt cx="8132769" cy="69134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47DAC7C-57FE-4925-BEAD-5505C3113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478" b="89942" l="9445" r="91154">
                          <a14:foregroundMark x1="16117" y1="39749" x2="16117" y2="39749"/>
                          <a14:foregroundMark x1="16117" y1="39749" x2="16117" y2="39749"/>
                          <a14:foregroundMark x1="16117" y1="39749" x2="16117" y2="39749"/>
                          <a14:foregroundMark x1="17616" y1="48839" x2="18516" y2="54545"/>
                          <a14:foregroundMark x1="21064" y1="64603" x2="22939" y2="65667"/>
                          <a14:foregroundMark x1="17991" y1="61992" x2="18141" y2="61509"/>
                          <a14:foregroundMark x1="45427" y1="40619" x2="45427" y2="40619"/>
                          <a14:foregroundMark x1="44753" y1="26789" x2="44753" y2="26789"/>
                          <a14:foregroundMark x1="36882" y1="25048" x2="36882" y2="25048"/>
                          <a14:foregroundMark x1="36882" y1="25242" x2="36882" y2="25242"/>
                          <a14:foregroundMark x1="36882" y1="25242" x2="36882" y2="25242"/>
                          <a14:foregroundMark x1="36882" y1="20696" x2="36207" y2="16054"/>
                          <a14:foregroundMark x1="44228" y1="20213" x2="44903" y2="29304"/>
                          <a14:foregroundMark x1="44903" y1="29304" x2="45235" y2="13918"/>
                          <a14:foregroundMark x1="45173" y1="13911" x2="44903" y2="18859"/>
                          <a14:foregroundMark x1="42654" y1="24855" x2="33808" y2="22244"/>
                          <a14:foregroundMark x1="33808" y1="22244" x2="37931" y2="29497"/>
                          <a14:foregroundMark x1="37931" y1="29497" x2="42354" y2="27950"/>
                          <a14:foregroundMark x1="43328" y1="38878" x2="36807" y2="41103"/>
                          <a14:foregroundMark x1="36807" y1="41103" x2="43178" y2="46325"/>
                          <a14:foregroundMark x1="43178" y1="46325" x2="46102" y2="38781"/>
                          <a14:foregroundMark x1="46102" y1="38781" x2="45202" y2="30948"/>
                          <a14:foregroundMark x1="45202" y1="30948" x2="38606" y2="33366"/>
                          <a14:foregroundMark x1="38606" y1="33366" x2="38606" y2="40039"/>
                          <a14:foregroundMark x1="20165" y1="20019" x2="14018" y2="20309"/>
                          <a14:foregroundMark x1="14018" y1="20309" x2="12519" y2="56673"/>
                          <a14:foregroundMark x1="9595" y1="89265" x2="9595" y2="89265"/>
                          <a14:foregroundMark x1="83583" y1="20019" x2="86957" y2="27853"/>
                          <a14:foregroundMark x1="86957" y1="27853" x2="88156" y2="35590"/>
                          <a14:foregroundMark x1="88156" y1="35590" x2="87556" y2="46325"/>
                          <a14:foregroundMark x1="87556" y1="46325" x2="83208" y2="61799"/>
                          <a14:foregroundMark x1="83208" y1="61799" x2="76912" y2="66634"/>
                          <a14:foregroundMark x1="76912" y1="66634" x2="70240" y2="66828"/>
                          <a14:foregroundMark x1="70240" y1="66828" x2="81709" y2="65667"/>
                          <a14:foregroundMark x1="89655" y1="23308" x2="84483" y2="16731"/>
                          <a14:foregroundMark x1="84483" y1="16731" x2="73313" y2="16925"/>
                          <a14:foregroundMark x1="70090" y1="12573" x2="70465" y2="13153"/>
                          <a14:foregroundMark x1="64468" y1="12089" x2="65142" y2="10348"/>
                          <a14:foregroundMark x1="66042" y1="9865" x2="63793" y2="9478"/>
                          <a14:backgroundMark x1="50150" y1="14023" x2="50525" y2="58221"/>
                          <a14:backgroundMark x1="45202" y1="11219" x2="45577" y2="11896"/>
                          <a14:backgroundMark x1="45727" y1="11896" x2="44903" y2="12089"/>
                          <a14:backgroundMark x1="91529" y1="12089" x2="91379" y2="15571"/>
                          <a14:backgroundMark x1="40255" y1="11896" x2="46102" y2="125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9615" y="942113"/>
              <a:ext cx="8132769" cy="630381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A6F4FA8-1CD9-4D3E-A5EE-3F5301A4E035}"/>
                </a:ext>
              </a:extLst>
            </p:cNvPr>
            <p:cNvSpPr/>
            <p:nvPr/>
          </p:nvSpPr>
          <p:spPr>
            <a:xfrm>
              <a:off x="2029615" y="332510"/>
              <a:ext cx="8132769" cy="8520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7013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82AE85-ED79-4435-A4F9-C0C32F03B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7751" y="2683239"/>
            <a:ext cx="8159513" cy="1831852"/>
          </a:xfrm>
          <a:prstGeom prst="rect">
            <a:avLst/>
          </a:prstGeom>
        </p:spPr>
      </p:pic>
      <p:pic>
        <p:nvPicPr>
          <p:cNvPr id="1032" name="Picture 8" descr="Branding – Hack Club">
            <a:extLst>
              <a:ext uri="{FF2B5EF4-FFF2-40B4-BE49-F238E27FC236}">
                <a16:creationId xmlns:a16="http://schemas.microsoft.com/office/drawing/2014/main" id="{D82C8B07-A62C-48F9-8770-114529D8E7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570"/>
          <a:stretch/>
        </p:blipFill>
        <p:spPr bwMode="auto">
          <a:xfrm>
            <a:off x="3653852" y="0"/>
            <a:ext cx="5334000" cy="2683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earn to Code - for Free | Codecademy | Learn to code, Coding, Interactive  learning">
            <a:extLst>
              <a:ext uri="{FF2B5EF4-FFF2-40B4-BE49-F238E27FC236}">
                <a16:creationId xmlns:a16="http://schemas.microsoft.com/office/drawing/2014/main" id="{439995A2-C64E-40E0-A34B-BC95593549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7148" y1="56000" x2="17148" y2="56000"/>
                        <a14:foregroundMark x1="25626" y1="59600" x2="25626" y2="59600"/>
                        <a14:foregroundMark x1="31407" y1="58000" x2="31407" y2="58000"/>
                        <a14:foregroundMark x1="37765" y1="54200" x2="37765" y2="54200"/>
                        <a14:foregroundMark x1="49904" y1="67000" x2="49904" y2="67000"/>
                        <a14:foregroundMark x1="47303" y1="53800" x2="47303" y2="53800"/>
                        <a14:foregroundMark x1="53854" y1="56600" x2="53854" y2="56600"/>
                        <a14:foregroundMark x1="60212" y1="57400" x2="60212" y2="57400"/>
                        <a14:foregroundMark x1="67823" y1="58200" x2="67823" y2="58200"/>
                        <a14:foregroundMark x1="73892" y1="56400" x2="73892" y2="56400"/>
                        <a14:foregroundMark x1="86898" y1="57600" x2="86898" y2="57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43" t="30249" r="7952" b="28724"/>
          <a:stretch/>
        </p:blipFill>
        <p:spPr bwMode="auto">
          <a:xfrm>
            <a:off x="1530903" y="4515091"/>
            <a:ext cx="7929797" cy="195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19E460E-FA44-418B-BC70-FEE3A3E1F78E}"/>
              </a:ext>
            </a:extLst>
          </p:cNvPr>
          <p:cNvGrpSpPr/>
          <p:nvPr/>
        </p:nvGrpSpPr>
        <p:grpSpPr>
          <a:xfrm>
            <a:off x="-555158" y="3001286"/>
            <a:ext cx="4632241" cy="1066814"/>
            <a:chOff x="-555158" y="3001286"/>
            <a:chExt cx="4632241" cy="106681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7F612DA-176C-4AE0-8656-A1A3A0CAA53D}"/>
                </a:ext>
              </a:extLst>
            </p:cNvPr>
            <p:cNvSpPr/>
            <p:nvPr/>
          </p:nvSpPr>
          <p:spPr>
            <a:xfrm>
              <a:off x="358532" y="3001286"/>
              <a:ext cx="3669274" cy="662200"/>
            </a:xfrm>
            <a:prstGeom prst="rect">
              <a:avLst/>
            </a:prstGeom>
            <a:noFill/>
          </p:spPr>
          <p:txBody>
            <a:bodyPr wrap="none" lIns="107156" tIns="53578" rIns="107156" bIns="53578">
              <a:spAutoFit/>
            </a:bodyPr>
            <a:lstStyle/>
            <a:p>
              <a:pPr algn="ctr"/>
              <a:r>
                <a:rPr lang="en-US" sz="3600" dirty="0">
                  <a:ln w="0">
                    <a:solidFill>
                      <a:sysClr val="windowText" lastClr="000000"/>
                    </a:solidFill>
                  </a:ln>
                  <a:solidFill>
                    <a:sysClr val="windowText" lastClr="000000"/>
                  </a:solidFill>
                  <a:latin typeface="Montserrat" panose="00000500000000000000" pitchFamily="2" charset="0"/>
                </a:rPr>
                <a:t>VISION GREEN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3B3E07D-68EE-4220-ADE1-046F2C88BF44}"/>
                </a:ext>
              </a:extLst>
            </p:cNvPr>
            <p:cNvSpPr/>
            <p:nvPr/>
          </p:nvSpPr>
          <p:spPr>
            <a:xfrm>
              <a:off x="346896" y="3436677"/>
              <a:ext cx="3730187" cy="631423"/>
            </a:xfrm>
            <a:prstGeom prst="rect">
              <a:avLst/>
            </a:prstGeom>
            <a:noFill/>
          </p:spPr>
          <p:txBody>
            <a:bodyPr wrap="none" lIns="107156" tIns="53578" rIns="107156" bIns="53578">
              <a:spAutoFit/>
            </a:bodyPr>
            <a:lstStyle/>
            <a:p>
              <a:pPr algn="ctr"/>
              <a:r>
                <a:rPr lang="en-US" sz="3300" dirty="0">
                  <a:ln w="0">
                    <a:solidFill>
                      <a:sysClr val="windowText" lastClr="000000"/>
                    </a:solidFill>
                  </a:ln>
                  <a:solidFill>
                    <a:sysClr val="windowText" lastClr="000000"/>
                  </a:solidFill>
                  <a:latin typeface="Montserrat" panose="00000500000000000000" pitchFamily="2" charset="0"/>
                </a:rPr>
                <a:t>ORGANIZATION</a:t>
              </a:r>
            </a:p>
          </p:txBody>
        </p:sp>
        <p:pic>
          <p:nvPicPr>
            <p:cNvPr id="1036" name="Picture 12" descr="Vision Green Organization | LinkedIn">
              <a:extLst>
                <a:ext uri="{FF2B5EF4-FFF2-40B4-BE49-F238E27FC236}">
                  <a16:creationId xmlns:a16="http://schemas.microsoft.com/office/drawing/2014/main" id="{654F8A5D-03D8-4A53-81C4-C908FC7FBD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3300" y1="41750" x2="43300" y2="41750"/>
                          <a14:foregroundMark x1="55550" y1="44150" x2="55550" y2="4415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646" t="37092" r="38024" b="38878"/>
            <a:stretch/>
          </p:blipFill>
          <p:spPr bwMode="auto">
            <a:xfrm>
              <a:off x="-555158" y="3129219"/>
              <a:ext cx="913690" cy="9023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04B84595-622B-499F-A5AB-DC1E80D5934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biLevel thresh="7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209" t="21486" r="10620" b="13921"/>
          <a:stretch/>
        </p:blipFill>
        <p:spPr>
          <a:xfrm>
            <a:off x="-854438" y="442974"/>
            <a:ext cx="3972394" cy="1662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65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50</Words>
  <Application>Microsoft Office PowerPoint</Application>
  <PresentationFormat>Widescreen</PresentationFormat>
  <Paragraphs>15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Bahnschrift Light SemiCondensed</vt:lpstr>
      <vt:lpstr>Calibri</vt:lpstr>
      <vt:lpstr>Calibri Light</vt:lpstr>
      <vt:lpstr>EntitledJNL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Ahammad Shawki</dc:creator>
  <cp:lastModifiedBy>Ahammad Shawki</cp:lastModifiedBy>
  <cp:revision>32</cp:revision>
  <dcterms:created xsi:type="dcterms:W3CDTF">2021-03-08T03:04:31Z</dcterms:created>
  <dcterms:modified xsi:type="dcterms:W3CDTF">2021-12-08T14:57:11Z</dcterms:modified>
</cp:coreProperties>
</file>

<file path=docProps/thumbnail.jpeg>
</file>